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406" r:id="rId2"/>
    <p:sldId id="415" r:id="rId3"/>
    <p:sldId id="416" r:id="rId4"/>
    <p:sldId id="417" r:id="rId5"/>
    <p:sldId id="418" r:id="rId6"/>
    <p:sldId id="419" r:id="rId7"/>
    <p:sldId id="420" r:id="rId8"/>
    <p:sldId id="421" r:id="rId9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B79"/>
    <a:srgbClr val="24356B"/>
    <a:srgbClr val="F6882E"/>
    <a:srgbClr val="DDDDDD"/>
    <a:srgbClr val="CCFFCC"/>
    <a:srgbClr val="2B3564"/>
    <a:srgbClr val="7AEB6B"/>
    <a:srgbClr val="98FA67"/>
    <a:srgbClr val="99FF66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8914" autoAdjust="0"/>
  </p:normalViewPr>
  <p:slideViewPr>
    <p:cSldViewPr>
      <p:cViewPr>
        <p:scale>
          <a:sx n="33" d="100"/>
          <a:sy n="33" d="100"/>
        </p:scale>
        <p:origin x="-1272" y="-228"/>
      </p:cViewPr>
      <p:guideLst>
        <p:guide orient="horz" pos="476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D616C-139C-4346-B220-FB55594F7B91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0503-CAC1-495D-8966-D1BBEDF3B0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0503-CAC1-495D-8966-D1BBEDF3B0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2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pPr marL="38100">
                <a:lnSpc>
                  <a:spcPts val="5175"/>
                </a:lnSpc>
              </a:pPr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836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pPr marL="38100">
                <a:lnSpc>
                  <a:spcPts val="5175"/>
                </a:lnSpc>
              </a:pPr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pPr marL="38100">
                <a:lnSpc>
                  <a:spcPts val="5175"/>
                </a:lnSpc>
              </a:pPr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pPr marL="38100">
                <a:lnSpc>
                  <a:spcPts val="5175"/>
                </a:lnSpc>
              </a:pPr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pPr marL="38100">
                <a:lnSpc>
                  <a:spcPts val="5175"/>
                </a:lnSpc>
              </a:pPr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28453"/>
            <a:ext cx="20104100" cy="9680575"/>
          </a:xfrm>
          <a:custGeom>
            <a:avLst/>
            <a:gdLst/>
            <a:ahLst/>
            <a:cxnLst/>
            <a:rect l="l" t="t" r="r" b="b"/>
            <a:pathLst>
              <a:path w="20104100" h="9680575">
                <a:moveTo>
                  <a:pt x="0" y="9680103"/>
                </a:moveTo>
                <a:lnTo>
                  <a:pt x="20104099" y="9680103"/>
                </a:lnTo>
                <a:lnTo>
                  <a:pt x="20104099" y="0"/>
                </a:lnTo>
                <a:lnTo>
                  <a:pt x="0" y="0"/>
                </a:lnTo>
                <a:lnTo>
                  <a:pt x="0" y="9680103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628775"/>
          </a:xfrm>
          <a:custGeom>
            <a:avLst/>
            <a:gdLst/>
            <a:ahLst/>
            <a:cxnLst/>
            <a:rect l="l" t="t" r="r" b="b"/>
            <a:pathLst>
              <a:path w="20104100" h="1628775">
                <a:moveTo>
                  <a:pt x="0" y="1628453"/>
                </a:moveTo>
                <a:lnTo>
                  <a:pt x="20104099" y="1628453"/>
                </a:lnTo>
                <a:lnTo>
                  <a:pt x="20104099" y="0"/>
                </a:lnTo>
                <a:lnTo>
                  <a:pt x="0" y="0"/>
                </a:lnTo>
                <a:lnTo>
                  <a:pt x="0" y="1628453"/>
                </a:lnTo>
                <a:close/>
              </a:path>
            </a:pathLst>
          </a:custGeom>
          <a:solidFill>
            <a:srgbClr val="283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61494" y="0"/>
            <a:ext cx="3843020" cy="1628775"/>
          </a:xfrm>
          <a:custGeom>
            <a:avLst/>
            <a:gdLst/>
            <a:ahLst/>
            <a:cxnLst/>
            <a:rect l="l" t="t" r="r" b="b"/>
            <a:pathLst>
              <a:path w="3843019" h="1628775">
                <a:moveTo>
                  <a:pt x="3842605" y="0"/>
                </a:moveTo>
                <a:lnTo>
                  <a:pt x="514827" y="0"/>
                </a:lnTo>
                <a:lnTo>
                  <a:pt x="486947" y="12239"/>
                </a:lnTo>
                <a:lnTo>
                  <a:pt x="446448" y="32685"/>
                </a:lnTo>
                <a:lnTo>
                  <a:pt x="407226" y="55196"/>
                </a:lnTo>
                <a:lnTo>
                  <a:pt x="369354" y="79702"/>
                </a:lnTo>
                <a:lnTo>
                  <a:pt x="332902" y="106129"/>
                </a:lnTo>
                <a:lnTo>
                  <a:pt x="297944" y="134408"/>
                </a:lnTo>
                <a:lnTo>
                  <a:pt x="264549" y="164465"/>
                </a:lnTo>
                <a:lnTo>
                  <a:pt x="232790" y="196229"/>
                </a:lnTo>
                <a:lnTo>
                  <a:pt x="202738" y="229629"/>
                </a:lnTo>
                <a:lnTo>
                  <a:pt x="174465" y="264593"/>
                </a:lnTo>
                <a:lnTo>
                  <a:pt x="148043" y="301050"/>
                </a:lnTo>
                <a:lnTo>
                  <a:pt x="123543" y="338927"/>
                </a:lnTo>
                <a:lnTo>
                  <a:pt x="101036" y="378153"/>
                </a:lnTo>
                <a:lnTo>
                  <a:pt x="80594" y="418657"/>
                </a:lnTo>
                <a:lnTo>
                  <a:pt x="62289" y="460367"/>
                </a:lnTo>
                <a:lnTo>
                  <a:pt x="46193" y="503211"/>
                </a:lnTo>
                <a:lnTo>
                  <a:pt x="32377" y="547117"/>
                </a:lnTo>
                <a:lnTo>
                  <a:pt x="20912" y="592015"/>
                </a:lnTo>
                <a:lnTo>
                  <a:pt x="11870" y="637831"/>
                </a:lnTo>
                <a:lnTo>
                  <a:pt x="5323" y="684495"/>
                </a:lnTo>
                <a:lnTo>
                  <a:pt x="1342" y="731936"/>
                </a:lnTo>
                <a:lnTo>
                  <a:pt x="0" y="780080"/>
                </a:lnTo>
                <a:lnTo>
                  <a:pt x="1342" y="828221"/>
                </a:lnTo>
                <a:lnTo>
                  <a:pt x="5323" y="875657"/>
                </a:lnTo>
                <a:lnTo>
                  <a:pt x="11870" y="922317"/>
                </a:lnTo>
                <a:lnTo>
                  <a:pt x="20912" y="968129"/>
                </a:lnTo>
                <a:lnTo>
                  <a:pt x="32377" y="1013022"/>
                </a:lnTo>
                <a:lnTo>
                  <a:pt x="46193" y="1056925"/>
                </a:lnTo>
                <a:lnTo>
                  <a:pt x="62289" y="1099764"/>
                </a:lnTo>
                <a:lnTo>
                  <a:pt x="80594" y="1141470"/>
                </a:lnTo>
                <a:lnTo>
                  <a:pt x="101036" y="1181970"/>
                </a:lnTo>
                <a:lnTo>
                  <a:pt x="123543" y="1221192"/>
                </a:lnTo>
                <a:lnTo>
                  <a:pt x="148043" y="1259066"/>
                </a:lnTo>
                <a:lnTo>
                  <a:pt x="174465" y="1295519"/>
                </a:lnTo>
                <a:lnTo>
                  <a:pt x="202738" y="1330479"/>
                </a:lnTo>
                <a:lnTo>
                  <a:pt x="232790" y="1363876"/>
                </a:lnTo>
                <a:lnTo>
                  <a:pt x="264549" y="1395637"/>
                </a:lnTo>
                <a:lnTo>
                  <a:pt x="297944" y="1425691"/>
                </a:lnTo>
                <a:lnTo>
                  <a:pt x="332902" y="1453966"/>
                </a:lnTo>
                <a:lnTo>
                  <a:pt x="369354" y="1480391"/>
                </a:lnTo>
                <a:lnTo>
                  <a:pt x="407226" y="1504894"/>
                </a:lnTo>
                <a:lnTo>
                  <a:pt x="446448" y="1527403"/>
                </a:lnTo>
                <a:lnTo>
                  <a:pt x="486947" y="1547847"/>
                </a:lnTo>
                <a:lnTo>
                  <a:pt x="528652" y="1566154"/>
                </a:lnTo>
                <a:lnTo>
                  <a:pt x="571493" y="1582252"/>
                </a:lnTo>
                <a:lnTo>
                  <a:pt x="615396" y="1596071"/>
                </a:lnTo>
                <a:lnTo>
                  <a:pt x="660290" y="1607537"/>
                </a:lnTo>
                <a:lnTo>
                  <a:pt x="706105" y="1616580"/>
                </a:lnTo>
                <a:lnTo>
                  <a:pt x="752767" y="1623128"/>
                </a:lnTo>
                <a:lnTo>
                  <a:pt x="800206" y="1627110"/>
                </a:lnTo>
                <a:lnTo>
                  <a:pt x="848351" y="1628453"/>
                </a:lnTo>
                <a:lnTo>
                  <a:pt x="3842605" y="1628453"/>
                </a:lnTo>
                <a:lnTo>
                  <a:pt x="3842605" y="0"/>
                </a:lnTo>
                <a:close/>
              </a:path>
            </a:pathLst>
          </a:custGeom>
          <a:solidFill>
            <a:srgbClr val="6CB9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11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1558" y="3602780"/>
            <a:ext cx="11001375" cy="3836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836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43712" y="10557860"/>
            <a:ext cx="398144" cy="69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5175"/>
              </a:lnSpc>
            </a:pPr>
            <a:fld id="{81D60167-4931-47E6-BA6A-407CBD079E47}" type="slidenum">
              <a:rPr spc="-30" dirty="0"/>
              <a:pPr marL="38100">
                <a:lnSpc>
                  <a:spcPts val="5175"/>
                </a:lnSpc>
              </a:pPr>
              <a:t>‹#›</a:t>
            </a:fld>
            <a:endParaRPr spc="-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0"/>
            <a:ext cx="2010409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1266050" y="3350419"/>
            <a:ext cx="1757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dirty="0" smtClean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000" b="1" dirty="0" smtClean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sz="6000" b="1" dirty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метода «Мнемотехника»</a:t>
            </a:r>
          </a:p>
          <a:p>
            <a:pPr algn="ctr"/>
            <a:r>
              <a:rPr lang="ru-RU" sz="6000" b="1" dirty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 в формировании связной речи детей старшего дошкольного возраста»</a:t>
            </a:r>
          </a:p>
          <a:p>
            <a:pPr algn="ctr"/>
            <a:r>
              <a:rPr lang="ru-RU" sz="6000" dirty="0" smtClean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 smtClean="0">
              <a:solidFill>
                <a:srgbClr val="24356B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24356B"/>
              </a:solidFill>
            </a:endParaRPr>
          </a:p>
          <a:p>
            <a:endParaRPr lang="ru-RU" sz="2400" dirty="0" smtClean="0">
              <a:solidFill>
                <a:srgbClr val="24356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9597" y="753484"/>
            <a:ext cx="100520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10» г. Уссурийска Уссурийского городского округа  </a:t>
            </a:r>
            <a:endParaRPr lang="ru-RU" sz="2400" dirty="0">
              <a:solidFill>
                <a:srgbClr val="2435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5282" y="10062140"/>
            <a:ext cx="100520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24356B"/>
                </a:solidFill>
              </a:rPr>
              <a:t>Уссурийск, 2024</a:t>
            </a:r>
            <a:endParaRPr lang="ru-RU" sz="2400" dirty="0">
              <a:solidFill>
                <a:srgbClr val="24356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5176" y="6369055"/>
            <a:ext cx="16787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dirty="0" smtClean="0">
              <a:solidFill>
                <a:srgbClr val="2435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Борисова Екатерина Васильевна, </a:t>
            </a:r>
            <a:r>
              <a:rPr lang="ru-RU" sz="3200" dirty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учитель-логопед МБДОУ «Детский сад №</a:t>
            </a:r>
            <a:r>
              <a:rPr lang="ru-RU" sz="3200" dirty="0" smtClean="0">
                <a:solidFill>
                  <a:srgbClr val="24356B"/>
                </a:solidFill>
                <a:latin typeface="Times New Roman" pitchFamily="18" charset="0"/>
                <a:cs typeface="Times New Roman" pitchFamily="18" charset="0"/>
              </a:rPr>
              <a:t>10»</a:t>
            </a:r>
            <a:endParaRPr lang="ru-RU" sz="3200" dirty="0" smtClean="0">
              <a:solidFill>
                <a:srgbClr val="24356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2435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23110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метода  «Мнемотехника»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речевом и познавательном развитии дошкольников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6746" y="2654279"/>
            <a:ext cx="15716360" cy="66479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Мнемотехника или мнемоника – это совокупность приемов, увеличивающих объём памяти и облегчающих запоминание информации.</a:t>
            </a:r>
          </a:p>
          <a:p>
            <a:pPr algn="just">
              <a:lnSpc>
                <a:spcPct val="150000"/>
              </a:lnSpc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Название методики происходит от имени древнегреческой богини Мнемозины или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Мнемосины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олицетворяющей память.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23110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 метода   «Мнемотехника»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речевом и познавательном развитии дошкольников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50862" y="2582841"/>
            <a:ext cx="8745284" cy="6447919"/>
          </a:xfrm>
        </p:spPr>
        <p:txBody>
          <a:bodyPr/>
          <a:lstStyle/>
          <a:p>
            <a:endParaRPr lang="ru-RU" dirty="0" smtClean="0"/>
          </a:p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атя\IMG_20241111_11453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480678" y="2704035"/>
            <a:ext cx="8047298" cy="7021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23110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метода  «Мнемотехника»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речевом и познавательном развитии дошкольников</a:t>
            </a:r>
            <a:endParaRPr lang="ru-RU" sz="4000" dirty="0"/>
          </a:p>
        </p:txBody>
      </p:sp>
      <p:pic>
        <p:nvPicPr>
          <p:cNvPr id="2050" name="Picture 2" descr="C:\Users\Admin\Desktop\катя\IMG-20241111-WA05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2207" y="2601913"/>
            <a:ext cx="7430899" cy="7462837"/>
          </a:xfrm>
          <a:prstGeom prst="rect">
            <a:avLst/>
          </a:prstGeom>
          <a:noFill/>
        </p:spPr>
      </p:pic>
      <p:pic>
        <p:nvPicPr>
          <p:cNvPr id="2051" name="Picture 3" descr="C:\Users\Admin\Desktop\катя\IMG-20241111-WA0526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47255" y="2601913"/>
            <a:ext cx="7558378" cy="746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23110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метода  «Мнемотехника»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речевом и познавательном развитии дошкольников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катя\IMG-20241111-WA05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5176" y="2725717"/>
            <a:ext cx="7929618" cy="7462837"/>
          </a:xfrm>
          <a:prstGeom prst="rect">
            <a:avLst/>
          </a:prstGeom>
          <a:noFill/>
        </p:spPr>
      </p:pic>
      <p:pic>
        <p:nvPicPr>
          <p:cNvPr id="3075" name="Picture 3" descr="C:\Users\Admin\Desktop\катя\IMG-20241111-WA0522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80744" y="2654279"/>
            <a:ext cx="7869139" cy="746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23110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технологии  «Мнемотехника»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речевом и познавательном развитии дошкольников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катя\IMG_20241108_124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22962" y="-1703440"/>
            <a:ext cx="7858178" cy="16144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23" y="225826"/>
            <a:ext cx="19718253" cy="1231106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метода  «Мнемотехника»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речевом и познавательном развитии дошкольников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катя\IMG-20241111-WA05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614" y="2654279"/>
            <a:ext cx="7643866" cy="7462837"/>
          </a:xfrm>
          <a:prstGeom prst="rect">
            <a:avLst/>
          </a:prstGeom>
          <a:noFill/>
        </p:spPr>
      </p:pic>
      <p:pic>
        <p:nvPicPr>
          <p:cNvPr id="5123" name="Picture 3" descr="C:\Users\Admin\Desktop\катя\IMG-20241111-WA052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80678" y="2582841"/>
            <a:ext cx="8332783" cy="742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25425"/>
            <a:ext cx="19716750" cy="1231900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метода  «Мнемотехника»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речевом и познавательном развитии дошкольников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катя\IMG-20241111-WA051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9622" y="2940031"/>
            <a:ext cx="15144856" cy="7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5A8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11042</TotalTime>
  <Words>121</Words>
  <Application>Microsoft Office PowerPoint</Application>
  <PresentationFormat>Произвольный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Использование метода  «Мнемотехника»   в речевом и познавательном развитии дошкольников</vt:lpstr>
      <vt:lpstr>Использование  метода   «Мнемотехника»   в речевом и познавательном развитии дошкольников</vt:lpstr>
      <vt:lpstr>Использование метода  «Мнемотехника»   в речевом и познавательном развитии дошкольников</vt:lpstr>
      <vt:lpstr>Использование метода  «Мнемотехника»   в речевом и познавательном развитии дошкольников</vt:lpstr>
      <vt:lpstr>Использование технологии  «Мнемотехника»   в речевом и познавательном развитии дошкольников</vt:lpstr>
      <vt:lpstr>Использование метода  «Мнемотехника»   в речевом и познавательном развитии дошкольников</vt:lpstr>
      <vt:lpstr>Использование метода  «Мнемотехника»   в речевом и познавательном развитии дошкольников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АНОНС ВИДЕОКОНФЕРЕНЦИИ ПРОЕКТА «ВЗАИМООБУЧЕНИЕ ГОРОДОВ» ТЕМА: «РАЗВИТИЕ ТАЛАНТОВ: НОВЫЕ ВОЗМОЖНОСТИ ДЛЯ КАЖДОГО РЕБЕНКА»</dc:title>
  <dc:creator>Елена Васкан</dc:creator>
  <cp:lastModifiedBy>DetSad</cp:lastModifiedBy>
  <cp:revision>709</cp:revision>
  <dcterms:created xsi:type="dcterms:W3CDTF">2020-10-15T06:00:39Z</dcterms:created>
  <dcterms:modified xsi:type="dcterms:W3CDTF">2025-11-12T03:36:15Z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2020-10-11T00:00:00Z</vt:filetime>
  </property>
  <property fmtid="{D5CDD505-2E9C-101B-9397-08002B2CF9AE}" pid="3" name="Creator">
    <vt:lpwstr>Keynote</vt:lpwstr>
  </property>
  <property fmtid="{D5CDD505-2E9C-101B-9397-08002B2CF9AE}" pid="4" name="LastSaved">
    <vt:filetime>2020-10-15T00:00:00Z</vt:filetime>
  </property>
</Properties>
</file>